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sldIdLst>
    <p:sldId id="297" r:id="rId2"/>
    <p:sldId id="307" r:id="rId3"/>
    <p:sldId id="333" r:id="rId4"/>
    <p:sldId id="341" r:id="rId5"/>
    <p:sldId id="342" r:id="rId6"/>
    <p:sldId id="343" r:id="rId7"/>
    <p:sldId id="351" r:id="rId8"/>
    <p:sldId id="358" r:id="rId9"/>
    <p:sldId id="352" r:id="rId10"/>
    <p:sldId id="353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24" autoAdjust="0"/>
  </p:normalViewPr>
  <p:slideViewPr>
    <p:cSldViewPr>
      <p:cViewPr>
        <p:scale>
          <a:sx n="94" d="100"/>
          <a:sy n="94" d="100"/>
        </p:scale>
        <p:origin x="-11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7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04"/>
            <a:ext cx="756084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17 имени И.Л. Козыря пос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Шаумянского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«Информационно-просветительская работа 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 по вопросу функциональной грамотности »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Беловой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Светланой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Алексеевной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638132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-book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068277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572296" cy="625070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357562"/>
            <a:ext cx="7772400" cy="21182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500" dirty="0" smtClean="0"/>
              <a:t>Одна из важнейших задач современной школы – формирование функционально грамотных людей</a:t>
            </a:r>
            <a:r>
              <a:rPr lang="ru-RU" sz="4800" dirty="0" smtClean="0"/>
              <a:t>.</a:t>
            </a: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0513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7715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Функциональная грамотность </a:t>
            </a:r>
            <a:r>
              <a:rPr lang="ru-RU" sz="3200" dirty="0" smtClean="0"/>
              <a:t>–  это способность человека вступать в отношения с внешней средой, быстро 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011511"/>
            <a:ext cx="7772400" cy="3846489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/>
              <a:t>Функционально грамотная личность </a:t>
            </a:r>
            <a:r>
              <a:rPr lang="ru-RU" sz="3200" dirty="0" smtClean="0"/>
              <a:t>– это человек, ориентирующийся в мире, человек самостоятельный, познающий и умеющий жить среди людей, обладающий определёнными качествами, ключевыми компетенциями.	</a:t>
            </a:r>
            <a:br>
              <a:rPr lang="ru-RU" sz="32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8464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lenovo-book\Desktop\Новая папк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432048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-book\Desktop\Новая папка\38eb8b7cbab0f20e0d2c09dad5ce729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9070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lenovo-book\Desktop\Новая папка\9100e4af1b6b70ca38f54a5856f7f44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7074363" cy="530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-book\Desktop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056782" cy="529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67295"/>
            <a:ext cx="7772400" cy="579070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lenovo-book\Desktop\Новая папк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912768" cy="555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1926</TotalTime>
  <Words>104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</vt:lpstr>
      <vt:lpstr>Актуальность  Одна из важнейших задач современной школы – формирование функционально грамотных людей.    </vt:lpstr>
      <vt:lpstr>    </vt:lpstr>
      <vt:lpstr> Функционально грамотная личность – это человек, ориентирующийся в мире, человек самостоятельный, познающий и умеющий жить среди людей, обладающий определёнными качествами, ключевыми компетенциями.       </vt:lpstr>
      <vt:lpstr>      </vt:lpstr>
      <vt:lpstr>     </vt:lpstr>
      <vt:lpstr>       </vt:lpstr>
      <vt:lpstr>Слайд 8</vt:lpstr>
      <vt:lpstr>        </vt:lpstr>
      <vt:lpstr> 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5</cp:lastModifiedBy>
  <cp:revision>207</cp:revision>
  <dcterms:created xsi:type="dcterms:W3CDTF">2017-10-25T07:23:06Z</dcterms:created>
  <dcterms:modified xsi:type="dcterms:W3CDTF">2024-03-29T11:13:15Z</dcterms:modified>
</cp:coreProperties>
</file>